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7"/>
    <p:restoredTop sz="94553"/>
  </p:normalViewPr>
  <p:slideViewPr>
    <p:cSldViewPr snapToGrid="0">
      <p:cViewPr varScale="1">
        <p:scale>
          <a:sx n="104" d="100"/>
          <a:sy n="104" d="100"/>
        </p:scale>
        <p:origin x="4576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February 14-18,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867318734"/>
              </p:ext>
            </p:extLst>
          </p:nvPr>
        </p:nvGraphicFramePr>
        <p:xfrm>
          <a:off x="266700" y="1353538"/>
          <a:ext cx="3458675" cy="19325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2-14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Valentine’s Parties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792326944"/>
              </p:ext>
            </p:extLst>
          </p:nvPr>
        </p:nvGraphicFramePr>
        <p:xfrm>
          <a:off x="255031" y="3401393"/>
          <a:ext cx="3458675" cy="24447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(bus, us, mug, bug, rug, dug, mud)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6.2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Medial Vowel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Primer sight words test #2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20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658861565"/>
              </p:ext>
            </p:extLst>
          </p:nvPr>
        </p:nvGraphicFramePr>
        <p:xfrm>
          <a:off x="3803200" y="3293912"/>
          <a:ext cx="3676650" cy="370827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43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59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  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100" b="0" i="0" u="none" strike="noStrike" noProof="0" dirty="0"/>
                        <a:t>O</a:t>
                      </a:r>
                      <a:r>
                        <a:rPr lang="en-US" sz="1100" b="0" i="0" u="none" strike="noStrike" noProof="0" dirty="0"/>
                        <a:t>u</a:t>
                      </a:r>
                      <a:r>
                        <a:rPr lang="en" sz="11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9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383698646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0" name="Picture 6" descr="Image preview">
            <a:extLst>
              <a:ext uri="{FF2B5EF4-FFF2-40B4-BE49-F238E27FC236}">
                <a16:creationId xmlns:a16="http://schemas.microsoft.com/office/drawing/2014/main" id="{694495C8-2771-3F45-9CD5-317641007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154" y="4115467"/>
            <a:ext cx="1018734" cy="8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91 SCHOOL YEARBOOK CLIPART - * Clipart">
            <a:extLst>
              <a:ext uri="{FF2B5EF4-FFF2-40B4-BE49-F238E27FC236}">
                <a16:creationId xmlns:a16="http://schemas.microsoft.com/office/drawing/2014/main" id="{34966334-36C5-A647-90A8-528BF13C9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413" y="4282546"/>
            <a:ext cx="1102083" cy="87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6  Week 2:   Home of the Free and the Brave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93330633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blends (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st,sp,sl,sn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)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ock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912576782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makes the USA special?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126584758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Come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From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If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stop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170340487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Belong, Country, Right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Anthem, cheer, team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Take Me O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ut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to the 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Yakyu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and Take Me Out to the Ball Game</a:t>
                      </a:r>
                      <a:endParaRPr lang="en" b="1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389692357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bus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us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mug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bug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rug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dug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mud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Asking for Help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8164</TotalTime>
  <Words>377</Words>
  <Application>Microsoft Macintosh PowerPoint</Application>
  <PresentationFormat>Custom</PresentationFormat>
  <Paragraphs>96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</vt:lpstr>
      <vt:lpstr>Roboto Mono</vt:lpstr>
      <vt:lpstr>Oswald</vt:lpstr>
      <vt:lpstr>Arial</vt:lpstr>
      <vt:lpstr>Wingdings</vt:lpstr>
      <vt:lpstr>Impact</vt:lpstr>
      <vt:lpstr>Simple Light</vt:lpstr>
      <vt:lpstr>We are SUPERheroes! Students Using their Powers to Engage in Reading!</vt:lpstr>
      <vt:lpstr>Module 6  Week 2:   Home of the Free and the Brave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871</cp:revision>
  <cp:lastPrinted>2022-01-31T13:42:33Z</cp:lastPrinted>
  <dcterms:modified xsi:type="dcterms:W3CDTF">2022-02-02T17:28:52Z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